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7" r:id="rId2"/>
    <p:sldId id="290" r:id="rId3"/>
    <p:sldId id="293" r:id="rId4"/>
    <p:sldId id="266" r:id="rId5"/>
    <p:sldId id="286" r:id="rId6"/>
    <p:sldId id="275" r:id="rId7"/>
    <p:sldId id="263" r:id="rId8"/>
    <p:sldId id="264" r:id="rId9"/>
    <p:sldId id="267" r:id="rId10"/>
    <p:sldId id="268" r:id="rId11"/>
    <p:sldId id="273" r:id="rId12"/>
    <p:sldId id="274" r:id="rId13"/>
    <p:sldId id="265" r:id="rId14"/>
    <p:sldId id="277" r:id="rId15"/>
    <p:sldId id="282" r:id="rId16"/>
    <p:sldId id="283" r:id="rId17"/>
    <p:sldId id="284" r:id="rId18"/>
    <p:sldId id="285" r:id="rId19"/>
    <p:sldId id="279" r:id="rId20"/>
    <p:sldId id="278" r:id="rId21"/>
    <p:sldId id="280" r:id="rId22"/>
    <p:sldId id="281" r:id="rId23"/>
    <p:sldId id="259" r:id="rId24"/>
    <p:sldId id="258" r:id="rId25"/>
    <p:sldId id="260" r:id="rId26"/>
    <p:sldId id="276" r:id="rId27"/>
    <p:sldId id="261" r:id="rId28"/>
    <p:sldId id="262" r:id="rId29"/>
    <p:sldId id="301" r:id="rId30"/>
    <p:sldId id="288" r:id="rId31"/>
    <p:sldId id="300" r:id="rId32"/>
    <p:sldId id="299" r:id="rId33"/>
    <p:sldId id="294" r:id="rId34"/>
    <p:sldId id="297" r:id="rId35"/>
    <p:sldId id="292" r:id="rId36"/>
    <p:sldId id="289" r:id="rId37"/>
    <p:sldId id="298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B8BC"/>
    <a:srgbClr val="28A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97F087-4C4D-47B6-A4C1-E6E684EEA0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521FC1-68E8-45D2-BF94-25A7A7CE0C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B9814-6CDB-4C31-9C18-5F76157FDF7A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BDDFF0-EA27-4300-9F6E-73A3E3787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ED81A-2BB5-4417-8097-3B6196D834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6636F-566C-4817-9B04-61654826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014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5F4AD-BB6A-44C0-AE4B-FBC82AD3516A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AFB8B-661F-433A-923D-EDB26E613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845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4BAA460-DBE1-46CA-B21B-7D2D9C606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8" y="6112203"/>
            <a:ext cx="1310216" cy="380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FE1A08-B76E-40DF-ACAB-777D9DB93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9740712-C6D1-472D-B9D6-CF38D2B2E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89202" y="1776146"/>
            <a:ext cx="5840942" cy="482604"/>
          </a:xfrm>
        </p:spPr>
        <p:txBody>
          <a:bodyPr lIns="90000" anchor="b"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r>
              <a:rPr lang="ko-KR" altLang="en-US" dirty="0"/>
              <a:t>마스터 소제목</a:t>
            </a:r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EAA1CE-55AC-4A54-99FE-53DC5B6E68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8" y="6112203"/>
            <a:ext cx="1310216" cy="380671"/>
          </a:xfrm>
          <a:prstGeom prst="rect">
            <a:avLst/>
          </a:prstGeom>
        </p:spPr>
      </p:pic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2BBB02FF-AD22-4E99-BF66-5FBB95A622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9201" y="2273182"/>
            <a:ext cx="5840943" cy="645361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마스터 제목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텍스트 개체 틀 19">
            <a:extLst>
              <a:ext uri="{FF2B5EF4-FFF2-40B4-BE49-F238E27FC236}">
                <a16:creationId xmlns:a16="http://schemas.microsoft.com/office/drawing/2014/main" id="{9DD5C059-6686-43C6-8133-1C49F09FE8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9200" y="4230750"/>
            <a:ext cx="5840943" cy="36512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 err="1"/>
              <a:t>매직에코</a:t>
            </a:r>
            <a:r>
              <a:rPr lang="ko-KR" altLang="en-US" dirty="0"/>
              <a:t> 이름 직책</a:t>
            </a:r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E646B9F5-91E8-4195-8A01-D5373F09D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89200" y="4597102"/>
            <a:ext cx="5840943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메일주소</a:t>
            </a:r>
            <a:r>
              <a:rPr lang="en-US" altLang="ko-KR" dirty="0"/>
              <a:t>@magice.co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51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1" y="274321"/>
            <a:ext cx="8230076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399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399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1"/>
            <a:ext cx="404241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1543050" indent="-171450" algn="l" defTabSz="381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  <a:defRPr/>
            </a:lvl1pPr>
          </a:lstStyle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1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5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15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3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3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4644866" y="1600201"/>
            <a:ext cx="404241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1543050" indent="-171450" algn="l" defTabSz="381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  <a:defRPr/>
            </a:lvl1pPr>
          </a:lstStyle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1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5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15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3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3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858001" y="6263641"/>
            <a:ext cx="18292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fld id="{B9320F77-B9A0-41C5-862A-B4B631284C64}" type="slidenum">
              <a:rPr lang="en-US" altLang="ko-KR" sz="900" smtClean="0">
                <a:solidFill>
                  <a:srgbClr val="898989"/>
                </a:solidFill>
                <a:latin typeface="맑은 고딕" charset="0"/>
              </a:rPr>
              <a:pPr defTabSz="381000"/>
              <a:t>‹#›</a:t>
            </a:fld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457201" y="6263641"/>
            <a:ext cx="18292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fld id="{B9320F77-B9A0-41C5-862A-B4B631284C64}" type="datetime1">
              <a:rPr lang="en-GB" altLang="en-US" sz="90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defTabSz="381000"/>
              <a:t>25/01/2019</a:t>
            </a:fld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3200401" y="6263641"/>
            <a:ext cx="27436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9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04" y="1771650"/>
            <a:ext cx="7307368" cy="3975426"/>
          </a:xfrm>
        </p:spPr>
        <p:txBody>
          <a:bodyPr>
            <a:normAutofit/>
          </a:bodyPr>
          <a:lstStyle>
            <a:lvl1pPr marL="457200" marR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87A96-AE3E-4827-8F05-287DA3DA3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951D097-64EA-42AC-81F3-2B7DAB7C21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DD0DA635-E062-472C-9CA2-E8675246C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CC0C958-0CD1-49A5-9546-6D5053748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AC4138-E1CC-4203-81E8-4631FEC737BD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17">
            <a:extLst>
              <a:ext uri="{FF2B5EF4-FFF2-40B4-BE49-F238E27FC236}">
                <a16:creationId xmlns:a16="http://schemas.microsoft.com/office/drawing/2014/main" id="{F31FC8C3-3FF6-4067-96D8-FCFBD1510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94C60A-DC19-45CA-A5E9-3C55E651E9D1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80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04" y="1771650"/>
            <a:ext cx="7307368" cy="397542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87A96-AE3E-4827-8F05-287DA3DA3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951D097-64EA-42AC-81F3-2B7DAB7C21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DD0DA635-E062-472C-9CA2-E8675246C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CC0C958-0CD1-49A5-9546-6D5053748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AC4138-E1CC-4203-81E8-4631FEC737BD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17">
            <a:extLst>
              <a:ext uri="{FF2B5EF4-FFF2-40B4-BE49-F238E27FC236}">
                <a16:creationId xmlns:a16="http://schemas.microsoft.com/office/drawing/2014/main" id="{F31FC8C3-3FF6-4067-96D8-FCFBD1510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AB634A-3B34-4690-96E1-25825483BE16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004" y="1769581"/>
            <a:ext cx="7307368" cy="397749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49777B-9AA2-4D50-A8BA-DD54B0A23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15" name="텍스트 개체 틀 19">
            <a:extLst>
              <a:ext uri="{FF2B5EF4-FFF2-40B4-BE49-F238E27FC236}">
                <a16:creationId xmlns:a16="http://schemas.microsoft.com/office/drawing/2014/main" id="{883C024F-0928-4C9E-9CB3-EB36726299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16" name="텍스트 개체 틀 19">
            <a:extLst>
              <a:ext uri="{FF2B5EF4-FFF2-40B4-BE49-F238E27FC236}">
                <a16:creationId xmlns:a16="http://schemas.microsoft.com/office/drawing/2014/main" id="{1FACA45A-6C4D-42E6-9C27-DA552E7F5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C106A04-2A58-423D-A8BF-1CD6D2CDD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C0E488-8CDB-4246-B161-65A2EF7E9ECA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FBE02EB5-1741-466D-AAC1-ED2F13A1E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355AE81-4BDD-4D2E-B276-28923CD7E2A6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58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479" y="1769580"/>
            <a:ext cx="3629022" cy="39774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4350" y="1769580"/>
            <a:ext cx="3629022" cy="39774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FB0EE52-6224-47B1-B7A8-9F1921A724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2F0F6530-7681-45D7-B7B0-56B9249140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1A37B47-21A8-47D8-A772-1292A32D3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8063514-E616-4181-AEB1-F66F83155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B13B89-73C5-4EDE-A37A-A320A07042A0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5931A6BE-D25B-4626-ACBE-323D958DE4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4609B4D-78AC-4220-AA67-5B6F9BE324F7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86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769579"/>
            <a:ext cx="3635659" cy="73549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635659" cy="3242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CCEF6E-1CCB-42A8-A9BB-0A86AD921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B13AB-1228-4239-B263-7C0CBB5D2E38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7">
            <a:extLst>
              <a:ext uri="{FF2B5EF4-FFF2-40B4-BE49-F238E27FC236}">
                <a16:creationId xmlns:a16="http://schemas.microsoft.com/office/drawing/2014/main" id="{8B1CAFBE-899E-4A11-85D6-345EA48373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12081742-7973-4316-9137-37EEF61896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59039E1D-A9E5-4143-8FA1-A6857169A2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3B17290-3EC0-43D3-B8F6-81A89C7BBD4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324350" y="1769579"/>
            <a:ext cx="3635659" cy="73549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CF81B6-A460-4602-B48C-078ACDEF5BE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324350" y="2505075"/>
            <a:ext cx="3635659" cy="3242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E44DD58-4AC3-4E13-BF69-3BCA6E51E5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7B8048F-A390-4275-A400-2D30ABAFBDD1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44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9">
            <a:extLst>
              <a:ext uri="{FF2B5EF4-FFF2-40B4-BE49-F238E27FC236}">
                <a16:creationId xmlns:a16="http://schemas.microsoft.com/office/drawing/2014/main" id="{E8CD6A29-BF29-4B1F-80FF-C6278E146B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7091361" y="1798640"/>
            <a:ext cx="3143250" cy="27622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소제목</a:t>
            </a:r>
          </a:p>
        </p:txBody>
      </p:sp>
      <p:sp>
        <p:nvSpPr>
          <p:cNvPr id="7" name="텍스트 개체 틀 19">
            <a:extLst>
              <a:ext uri="{FF2B5EF4-FFF2-40B4-BE49-F238E27FC236}">
                <a16:creationId xmlns:a16="http://schemas.microsoft.com/office/drawing/2014/main" id="{7EA869EF-08C5-447B-8DCA-BFD0B657B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6891335" y="1798640"/>
            <a:ext cx="3143250" cy="2762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8653AA-10FB-411C-BD5D-9A87CEEA5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007" y="365127"/>
            <a:ext cx="7307368" cy="655152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8AEBA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2121C-8F6F-4E37-BFCC-A3347AD8DCDE}"/>
              </a:ext>
            </a:extLst>
          </p:cNvPr>
          <p:cNvSpPr/>
          <p:nvPr userDrawn="1"/>
        </p:nvSpPr>
        <p:spPr>
          <a:xfrm>
            <a:off x="491489" y="473404"/>
            <a:ext cx="45719" cy="412421"/>
          </a:xfrm>
          <a:prstGeom prst="rect">
            <a:avLst/>
          </a:prstGeom>
          <a:solidFill>
            <a:srgbClr val="2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7">
            <a:extLst>
              <a:ext uri="{FF2B5EF4-FFF2-40B4-BE49-F238E27FC236}">
                <a16:creationId xmlns:a16="http://schemas.microsoft.com/office/drawing/2014/main" id="{D15B0202-2A45-4524-9CCE-06F61E92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1B11B-E1D9-4BC0-93B5-92ECCC5CD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0757F7-E357-427C-A3F9-07B95FAF8BF8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2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B197E-E571-48EF-890A-BFFC794FA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6112202"/>
            <a:ext cx="1310217" cy="38067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412D17-AF87-4A7F-A5CE-1BDFEB8176F4}"/>
              </a:ext>
            </a:extLst>
          </p:cNvPr>
          <p:cNvSpPr txBox="1">
            <a:spLocks/>
          </p:cNvSpPr>
          <p:nvPr userDrawn="1"/>
        </p:nvSpPr>
        <p:spPr>
          <a:xfrm>
            <a:off x="6398683" y="61616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477C96-A4E5-49E1-8486-2B18BD18D913}" type="slidenum"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6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1" y="274321"/>
            <a:ext cx="8230076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399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399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1" y="1600201"/>
            <a:ext cx="8230076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1543050" indent="-171450" algn="l" defTabSz="381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  <a:defRPr/>
            </a:lvl1pPr>
          </a:lstStyle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1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5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15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3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35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1" y="6263641"/>
            <a:ext cx="18292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fld id="{B9320F77-B9A0-41C5-862A-B4B631284C64}" type="slidenum">
              <a:rPr lang="en-US" altLang="ko-KR" sz="900" smtClean="0">
                <a:solidFill>
                  <a:srgbClr val="898989"/>
                </a:solidFill>
                <a:latin typeface="맑은 고딕" charset="0"/>
              </a:rPr>
              <a:pPr defTabSz="381000"/>
              <a:t>‹#›</a:t>
            </a:fld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1" y="6263641"/>
            <a:ext cx="18292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fld id="{B9320F77-B9A0-41C5-862A-B4B631284C64}" type="datetime1">
              <a:rPr lang="en-GB" altLang="en-US" sz="90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defTabSz="381000"/>
              <a:t>25/01/2019</a:t>
            </a:fld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1" y="6263641"/>
            <a:ext cx="2743676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defTabSz="381000"/>
            <a:endParaRPr lang="ko-KR" altLang="en-US" sz="900" dirty="0" smtClean="0">
              <a:solidFill>
                <a:srgbClr val="898989"/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DD53FA-A1C5-40A3-99DD-36CE6D34D8EE}"/>
              </a:ext>
            </a:extLst>
          </p:cNvPr>
          <p:cNvSpPr/>
          <p:nvPr userDrawn="1"/>
        </p:nvSpPr>
        <p:spPr>
          <a:xfrm>
            <a:off x="-1" y="2880000"/>
            <a:ext cx="9143999" cy="397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A184E-90DE-4EF2-B7F7-79FBC0E24C40}" type="datetime1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7C96-A4E5-49E1-8486-2B18BD18D91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53A154-F212-4946-A74D-B096B7E61C4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4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6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4370A-C2E7-453F-837E-FCA7DF623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8251A-29FF-46B9-8313-6A860C34C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Arduino GPIO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54B91-B6CB-4F44-98E5-08D8F356C1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0B595-929B-45A0-809E-A90944202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장식한 신발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신발 밑에 센서를 달아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움직일때마다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빛남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할 수 있는 것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image00.jpg" descr="maxresdefault.jpg"/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104" y="1694100"/>
            <a:ext cx="3629025" cy="41905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32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362857" y="1771650"/>
            <a:ext cx="8438242" cy="39754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GPIO 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마이크로프로세서가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주변장치와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통신하기 위해 범용으로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사용되는 입력 출력 포트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가지 상태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</a:p>
          <a:p>
            <a:pPr lvl="1">
              <a:spcBef>
                <a:spcPts val="1000"/>
              </a:spcBef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HIGH (1)</a:t>
            </a:r>
          </a:p>
          <a:p>
            <a:pPr lvl="1">
              <a:spcBef>
                <a:spcPts val="1000"/>
              </a:spcBef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LOW (0)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하이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임피던스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(Hi-Z) 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출력 신호선에서 전기적으로 절연된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Purpose Input / Output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8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362857" y="1771650"/>
            <a:ext cx="8438242" cy="39754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GPIO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레지스터를 갖는다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PORTx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포트에 대한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PINx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핀에 대한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DDRx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입력인지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출력인지에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대한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프로그래머가 포트에 대한 입력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출력 설정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Purpose Input / Output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275032" y="1769579"/>
            <a:ext cx="3878365" cy="3977496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 Output</a:t>
            </a: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(pin, HIGH)</a:t>
            </a: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(pin, LOW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analogWrite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(pin, value)</a:t>
            </a:r>
          </a:p>
          <a:p>
            <a:pPr lvl="1"/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 Input</a:t>
            </a: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digitalRead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(pin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analogRead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(pin)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84104" y="1037944"/>
            <a:ext cx="7269268" cy="372845"/>
          </a:xfrm>
        </p:spPr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Purpose In/Output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postfiles12.naver.net/MjAxNzAxMDZfMjM2/MDAxNDgzNjkzODA1NzM0.K2ZMA74lYKHpjhCVK9ZGrWvPp0wHU62PjL_oGJJI_uUg.txpU-GOlvEZfP37mBs-OvVtSqIVeklixMczfF4zh1_gg.JPEG.dotoricoding/01.jpg?type=w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9" y="1769580"/>
            <a:ext cx="3891574" cy="39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9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4324350" y="1769579"/>
            <a:ext cx="3629022" cy="485328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sketch  :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아두이노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IDE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사용해서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작성된 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프로그램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Setup 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 </a:t>
            </a: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</a:t>
            </a:r>
          </a:p>
          <a:p>
            <a:pPr lvl="1"/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아두이노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스케치가 실행될 때 최초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 실행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1"/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변수초기화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핀모드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라이브러리 사용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1"/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Loop 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 </a:t>
            </a: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</a:p>
          <a:p>
            <a:pPr lvl="1"/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무한반복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1"/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센서로부터 입력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1"/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보드에 연결된 장치들에 명령</a:t>
            </a:r>
            <a:endParaRPr lang="en-US" altLang="ko-KR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1"/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통합개발환경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(IDE)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84104" y="1037945"/>
            <a:ext cx="7269268" cy="36651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4" y="1769580"/>
            <a:ext cx="3440220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1769580"/>
            <a:ext cx="3629025" cy="2710980"/>
          </a:xfrm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파이 업데이트 및 업그레이드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apt-get update</a:t>
            </a: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apt-get upgrade</a:t>
            </a:r>
          </a:p>
          <a:p>
            <a:pPr lvl="1"/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설치</a:t>
            </a:r>
          </a:p>
          <a:p>
            <a:pPr lvl="1"/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apt-get install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통합개발환경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(IDE)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35769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324350" y="2366682"/>
            <a:ext cx="3629022" cy="3380394"/>
          </a:xfrm>
        </p:spPr>
        <p:txBody>
          <a:bodyPr/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</a:t>
            </a:r>
            <a:r>
              <a:rPr lang="en-US" altLang="ko-KR" dirty="0" err="1" smtClean="0"/>
              <a:t>xrdp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원격 접속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4" y="1769580"/>
            <a:ext cx="3596952" cy="1148432"/>
          </a:xfrm>
        </p:spPr>
      </p:pic>
    </p:spTree>
    <p:extLst>
      <p:ext uri="{BB962C8B-B14F-4D97-AF65-F5344CB8AC3E}">
        <p14:creationId xmlns:p14="http://schemas.microsoft.com/office/powerpoint/2010/main" val="17880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42" y="1770063"/>
            <a:ext cx="3629025" cy="2882619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원격 접속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3" y="1770063"/>
            <a:ext cx="3268771" cy="4281113"/>
          </a:xfrm>
        </p:spPr>
      </p:pic>
    </p:spTree>
    <p:extLst>
      <p:ext uri="{BB962C8B-B14F-4D97-AF65-F5344CB8AC3E}">
        <p14:creationId xmlns:p14="http://schemas.microsoft.com/office/powerpoint/2010/main" val="38567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원격 접속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1" y="1769580"/>
            <a:ext cx="3569730" cy="3084808"/>
          </a:xfrm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30916" y="2783541"/>
            <a:ext cx="3322456" cy="847166"/>
          </a:xfrm>
        </p:spPr>
        <p:txBody>
          <a:bodyPr>
            <a:normAutofit/>
          </a:bodyPr>
          <a:lstStyle/>
          <a:p>
            <a:r>
              <a:rPr lang="en-US" altLang="ko-KR" dirty="0"/>
              <a:t>Username : pi</a:t>
            </a:r>
          </a:p>
          <a:p>
            <a:r>
              <a:rPr lang="en-US" altLang="ko-KR" dirty="0"/>
              <a:t>Password : raspberry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8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통합개발환경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(IDE)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실행하기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7" y="1769578"/>
            <a:ext cx="4724294" cy="3664571"/>
          </a:xfrm>
        </p:spPr>
      </p:pic>
    </p:spTree>
    <p:extLst>
      <p:ext uri="{BB962C8B-B14F-4D97-AF65-F5344CB8AC3E}">
        <p14:creationId xmlns:p14="http://schemas.microsoft.com/office/powerpoint/2010/main" val="30940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임베디드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문제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답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목차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3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86" y="1835900"/>
            <a:ext cx="2481031" cy="317610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통합개발환경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(IDE)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소스코드 컴파일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업로드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45" y="1835900"/>
            <a:ext cx="2481032" cy="3176106"/>
          </a:xfrm>
        </p:spPr>
      </p:pic>
      <p:sp>
        <p:nvSpPr>
          <p:cNvPr id="14" name="TextBox 13"/>
          <p:cNvSpPr txBox="1"/>
          <p:nvPr/>
        </p:nvSpPr>
        <p:spPr>
          <a:xfrm>
            <a:off x="2273882" y="5086943"/>
            <a:ext cx="113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컴파일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6396" y="5086943"/>
            <a:ext cx="1248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업로드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31" y="1660526"/>
            <a:ext cx="3686290" cy="40865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 예시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삼색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07.png" descr="스크린샷 2014-07-28 오후 5.39.45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98207" y="1660030"/>
            <a:ext cx="3726118" cy="40870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481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46004" y="5314355"/>
            <a:ext cx="7307368" cy="330602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결과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 예시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삼색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88" y="1627755"/>
            <a:ext cx="2160000" cy="16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9" y="3471055"/>
            <a:ext cx="2160000" cy="1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57" y="3471055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사용하지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않음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(=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업로드 과정 불필요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라즈베리파이에서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이용하여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제어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통신을 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80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(using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6" y="1267622"/>
            <a:ext cx="2135188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646007" y="1365135"/>
            <a:ext cx="7307368" cy="3977495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pip install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pyserial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endParaRPr lang="ko-KR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2594997"/>
            <a:ext cx="3539202" cy="3092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35" y="2594997"/>
            <a:ext cx="3665810" cy="30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firmata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ko-KR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아두이노에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업로드한다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1770064"/>
            <a:ext cx="3609972" cy="35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28206"/>
            <a:ext cx="3629025" cy="3076013"/>
          </a:xfrm>
          <a:ln>
            <a:gradFill>
              <a:gsLst>
                <a:gs pos="45880">
                  <a:srgbClr val="CEE1F2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8" y="1928207"/>
            <a:ext cx="3238781" cy="3076013"/>
          </a:xfrm>
          <a:noFill/>
          <a:ln>
            <a:gradFill>
              <a:gsLst>
                <a:gs pos="47286">
                  <a:srgbClr val="CDE0F2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사용한 코드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9592" y="512991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초마다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ON/OFF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해주는 코드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522540" y="2564904"/>
            <a:ext cx="1188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8579" y="5129917"/>
            <a:ext cx="224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시리얼 포트 확인하는 방법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42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152" y="1769581"/>
            <a:ext cx="2218345" cy="1694816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rgbClr val="000000"/>
            </a:outerShdw>
            <a:reflection stA="1000" endPos="65000" dist="50800" dir="5400000" sy="-100000" algn="bl" rotWithShape="0"/>
          </a:effectLst>
        </p:spPr>
      </p:pic>
      <p:sp>
        <p:nvSpPr>
          <p:cNvPr id="8" name="내용 개체 틀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board.get_pin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('d:9:o')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ko-KR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핀모드를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결정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'd/a : </a:t>
            </a:r>
            <a:r>
              <a:rPr lang="ko-KR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핀번호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o/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/p‘</a:t>
            </a:r>
          </a:p>
          <a:p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d/a :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디지털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아날로그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o/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/p :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(OUTPUT), 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(INPUT), PWM</a:t>
            </a:r>
          </a:p>
          <a:p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코드는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</a:t>
            </a:r>
            <a:r>
              <a: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 핀을 디지털 출력으로 설정하겠다는 뜻이 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 모드 설정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4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센서를 통해 얻은 값을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보내는 방법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통신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4" y="2485353"/>
            <a:ext cx="3574090" cy="2046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0" y="3047539"/>
            <a:ext cx="3699863" cy="12875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6745" y="4517616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9097" y="4517616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3600" dirty="0">
              <a:solidFill>
                <a:srgbClr val="04B8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1324215"/>
            <a:ext cx="7307368" cy="4368326"/>
          </a:xfrm>
        </p:spPr>
      </p:pic>
    </p:spTree>
    <p:extLst>
      <p:ext uri="{BB962C8B-B14F-4D97-AF65-F5344CB8AC3E}">
        <p14:creationId xmlns:p14="http://schemas.microsoft.com/office/powerpoint/2010/main" val="5424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내용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&lt;views.py&gt;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/>
              <a:t>1</a:t>
            </a:r>
            <a:r>
              <a:rPr lang="en-US" altLang="ko-KR" dirty="0" smtClean="0"/>
              <a:t>. 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깜빡이 기능 구현</a:t>
            </a:r>
          </a:p>
          <a:p>
            <a:endParaRPr lang="ko-KR" altLang="en-US" dirty="0"/>
          </a:p>
        </p:txBody>
      </p:sp>
      <p:sp>
        <p:nvSpPr>
          <p:cNvPr id="11" name="내용 개체 틀 7"/>
          <p:cNvSpPr txBox="1">
            <a:spLocks/>
          </p:cNvSpPr>
          <p:nvPr/>
        </p:nvSpPr>
        <p:spPr>
          <a:xfrm>
            <a:off x="646004" y="1531089"/>
            <a:ext cx="7478817" cy="261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 연결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3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670668" y="1619052"/>
            <a:ext cx="7282703" cy="6546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/>
              <a:t>breadboard</a:t>
            </a:r>
            <a:r>
              <a:rPr lang="ko-KR" altLang="en-US" dirty="0"/>
              <a:t>를 이용하여 </a:t>
            </a:r>
            <a:r>
              <a:rPr lang="en-US" altLang="ko-KR" dirty="0"/>
              <a:t>LED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(Breadboard, Arduino Uno, </a:t>
            </a:r>
            <a:r>
              <a:rPr lang="el-GR" altLang="ko-KR" dirty="0" smtClean="0"/>
              <a:t>330Ω </a:t>
            </a:r>
            <a:r>
              <a:rPr lang="en-US" altLang="ko-KR" dirty="0" smtClean="0"/>
              <a:t>resister, LED)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내용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&lt;views.py&gt;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1. 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깜빡이 기능 구현</a:t>
            </a:r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1" name="내용 개체 틀 7"/>
          <p:cNvSpPr txBox="1">
            <a:spLocks/>
          </p:cNvSpPr>
          <p:nvPr/>
        </p:nvSpPr>
        <p:spPr>
          <a:xfrm>
            <a:off x="2035188" y="1674922"/>
            <a:ext cx="7478817" cy="261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15" y="2273695"/>
            <a:ext cx="4440789" cy="34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646007" y="1613852"/>
            <a:ext cx="6819318" cy="85079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en-US" altLang="ko-KR" dirty="0" err="1" smtClean="0"/>
              <a:t>Pyfirmata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1. 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깜빡이 기능 구현</a:t>
            </a:r>
          </a:p>
        </p:txBody>
      </p:sp>
      <p:sp>
        <p:nvSpPr>
          <p:cNvPr id="11" name="내용 개체 틀 7"/>
          <p:cNvSpPr txBox="1">
            <a:spLocks/>
          </p:cNvSpPr>
          <p:nvPr/>
        </p:nvSpPr>
        <p:spPr>
          <a:xfrm>
            <a:off x="4504475" y="2237362"/>
            <a:ext cx="3620346" cy="364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LEFT_LED</a:t>
            </a:r>
            <a:r>
              <a:rPr lang="ko-KR" altLang="en-US" dirty="0"/>
              <a:t>와 </a:t>
            </a:r>
            <a:r>
              <a:rPr lang="en-US" altLang="ko-KR" dirty="0"/>
              <a:t>RIGHT_LED</a:t>
            </a:r>
            <a:r>
              <a:rPr lang="ko-KR" altLang="en-US" dirty="0"/>
              <a:t>에 사용자가 설정한 </a:t>
            </a:r>
            <a:r>
              <a:rPr lang="en-US" altLang="ko-KR" dirty="0"/>
              <a:t>PIN </a:t>
            </a:r>
            <a:r>
              <a:rPr lang="ko-KR" altLang="en-US" dirty="0"/>
              <a:t>번호를 입력해준다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12" name="내용 개체 틀 7"/>
          <p:cNvSpPr>
            <a:spLocks noGrp="1"/>
          </p:cNvSpPr>
          <p:nvPr>
            <p:ph sz="half" idx="2"/>
          </p:nvPr>
        </p:nvSpPr>
        <p:spPr>
          <a:xfrm>
            <a:off x="1491615" y="5500742"/>
            <a:ext cx="1671836" cy="3844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&lt;views.py&gt;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5" y="2287506"/>
            <a:ext cx="3982410" cy="29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1. 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깜빡이 기능 구현</a:t>
            </a:r>
          </a:p>
        </p:txBody>
      </p:sp>
      <p:sp>
        <p:nvSpPr>
          <p:cNvPr id="12" name="내용 개체 틀 7"/>
          <p:cNvSpPr>
            <a:spLocks noGrp="1"/>
          </p:cNvSpPr>
          <p:nvPr>
            <p:ph sz="half" idx="2"/>
          </p:nvPr>
        </p:nvSpPr>
        <p:spPr>
          <a:xfrm>
            <a:off x="2427538" y="1344185"/>
            <a:ext cx="2752284" cy="4253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코드 빈칸 채우기</a:t>
            </a:r>
            <a:r>
              <a:rPr lang="en-US" altLang="ko-KR" dirty="0"/>
              <a:t>&gt;</a:t>
            </a:r>
          </a:p>
        </p:txBody>
      </p:sp>
      <p:sp>
        <p:nvSpPr>
          <p:cNvPr id="13" name="내용 개체 틀 7"/>
          <p:cNvSpPr>
            <a:spLocks noGrp="1"/>
          </p:cNvSpPr>
          <p:nvPr>
            <p:ph sz="half" idx="2"/>
          </p:nvPr>
        </p:nvSpPr>
        <p:spPr>
          <a:xfrm>
            <a:off x="2967762" y="5650080"/>
            <a:ext cx="1671836" cy="3844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&lt;views.py&gt;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858287"/>
            <a:ext cx="3629025" cy="3703086"/>
          </a:xfrm>
        </p:spPr>
      </p:pic>
    </p:spTree>
    <p:extLst>
      <p:ext uri="{BB962C8B-B14F-4D97-AF65-F5344CB8AC3E}">
        <p14:creationId xmlns:p14="http://schemas.microsoft.com/office/powerpoint/2010/main" val="31920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1. 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깜빡이 기능 구현</a:t>
            </a:r>
          </a:p>
        </p:txBody>
      </p:sp>
      <p:sp>
        <p:nvSpPr>
          <p:cNvPr id="12" name="내용 개체 틀 7"/>
          <p:cNvSpPr>
            <a:spLocks noGrp="1"/>
          </p:cNvSpPr>
          <p:nvPr>
            <p:ph sz="half" idx="2"/>
          </p:nvPr>
        </p:nvSpPr>
        <p:spPr>
          <a:xfrm>
            <a:off x="2427538" y="1344185"/>
            <a:ext cx="2752284" cy="42539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/>
              <a:t>코드 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3" name="내용 개체 틀 7"/>
          <p:cNvSpPr>
            <a:spLocks noGrp="1"/>
          </p:cNvSpPr>
          <p:nvPr>
            <p:ph sz="half" idx="2"/>
          </p:nvPr>
        </p:nvSpPr>
        <p:spPr>
          <a:xfrm>
            <a:off x="2967762" y="5650080"/>
            <a:ext cx="1671836" cy="38449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&lt;views.py&gt;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769580"/>
            <a:ext cx="3629025" cy="3682530"/>
          </a:xfrm>
        </p:spPr>
      </p:pic>
    </p:spTree>
    <p:extLst>
      <p:ext uri="{BB962C8B-B14F-4D97-AF65-F5344CB8AC3E}">
        <p14:creationId xmlns:p14="http://schemas.microsoft.com/office/powerpoint/2010/main" val="183117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917440" y="1769580"/>
            <a:ext cx="3207381" cy="3977496"/>
          </a:xfrm>
        </p:spPr>
        <p:txBody>
          <a:bodyPr/>
          <a:lstStyle/>
          <a:p>
            <a:r>
              <a:rPr lang="ko-KR" altLang="en-US" dirty="0"/>
              <a:t>자동차가 정지상태에서 진동이 </a:t>
            </a:r>
            <a:r>
              <a:rPr lang="ko-KR" altLang="en-US" dirty="0" smtClean="0"/>
              <a:t>감지되면 신호를 보내는 기능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진동 센서를 통해 받은 값이 </a:t>
            </a:r>
            <a:r>
              <a:rPr lang="en-US" altLang="ko-KR" dirty="0" smtClean="0"/>
              <a:t>3000</a:t>
            </a:r>
            <a:r>
              <a:rPr lang="ko-KR" altLang="en-US" dirty="0" smtClean="0"/>
              <a:t>이상이면 신호를 보내도록 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로 접속하여 </a:t>
            </a:r>
            <a:r>
              <a:rPr lang="en-US" altLang="ko-KR" dirty="0" smtClean="0"/>
              <a:t>parking </a:t>
            </a:r>
            <a:r>
              <a:rPr lang="ko-KR" altLang="en-US" dirty="0" smtClean="0"/>
              <a:t>버튼을 누르면 동작하도록 구현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1769579"/>
            <a:ext cx="4071407" cy="36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53888" y="1465418"/>
            <a:ext cx="8285247" cy="1574121"/>
          </a:xfrm>
        </p:spPr>
        <p:txBody>
          <a:bodyPr/>
          <a:lstStyle/>
          <a:p>
            <a:r>
              <a:rPr lang="ko-KR" altLang="en-US" dirty="0" smtClean="0"/>
              <a:t>자동차가 정지상태에서 진동이 감지되면 </a:t>
            </a:r>
            <a:r>
              <a:rPr lang="en-US" altLang="ko-KR" dirty="0" smtClean="0"/>
              <a:t>Warning </a:t>
            </a:r>
            <a:r>
              <a:rPr lang="ko-KR" altLang="en-US" dirty="0" smtClean="0"/>
              <a:t>창 </a:t>
            </a:r>
            <a:r>
              <a:rPr lang="ko-KR" altLang="en-US" dirty="0" err="1" smtClean="0"/>
              <a:t>팝업되도록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51" y="2120570"/>
            <a:ext cx="4213757" cy="3121758"/>
          </a:xfrm>
        </p:spPr>
      </p:pic>
      <p:sp>
        <p:nvSpPr>
          <p:cNvPr id="4" name="TextBox 3"/>
          <p:cNvSpPr txBox="1"/>
          <p:nvPr/>
        </p:nvSpPr>
        <p:spPr>
          <a:xfrm>
            <a:off x="2036496" y="5930665"/>
            <a:ext cx="416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/>
              <a:t>https://</a:t>
            </a:r>
            <a:r>
              <a:rPr lang="en-US" altLang="ko-KR" dirty="0" smtClean="0"/>
              <a:t>deneb21.tistory.com/304&gt;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4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4" y="1769984"/>
            <a:ext cx="3313738" cy="3976687"/>
          </a:xfrm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324351" y="1769579"/>
            <a:ext cx="3395295" cy="397709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 센서를 이용하여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값을 측정하는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코드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왼쪽의 코드를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업로드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통신으로 진동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센서값을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보내준다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2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Vibration.py </a:t>
            </a:r>
            <a:r>
              <a:rPr lang="ko-KR" altLang="en-US" dirty="0" smtClean="0"/>
              <a:t>에 정의되어 있는 </a:t>
            </a:r>
            <a:r>
              <a:rPr lang="en-US" altLang="ko-KR" dirty="0" err="1" smtClean="0"/>
              <a:t>get_vibration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아두이노로부터</a:t>
            </a:r>
            <a:r>
              <a:rPr lang="ko-KR" altLang="en-US" dirty="0" smtClean="0"/>
              <a:t> 진동 센서가 읽은 값을 받아온다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값이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천이상이면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리턴한다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67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1578" y="156742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코드 빈칸 채우기</a:t>
            </a:r>
            <a:r>
              <a:rPr lang="en-US" altLang="ko-KR" dirty="0"/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9010" y="5383932"/>
            <a:ext cx="122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&lt;views.py&gt;</a:t>
            </a:r>
            <a:endParaRPr lang="en-US" altLang="ko-KR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26" y="2071976"/>
            <a:ext cx="3629025" cy="3208684"/>
          </a:xfrm>
        </p:spPr>
      </p:pic>
    </p:spTree>
    <p:extLst>
      <p:ext uri="{BB962C8B-B14F-4D97-AF65-F5344CB8AC3E}">
        <p14:creationId xmlns:p14="http://schemas.microsoft.com/office/powerpoint/2010/main" val="645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46007" y="1181714"/>
            <a:ext cx="7307368" cy="3975426"/>
          </a:xfrm>
        </p:spPr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사전적 의미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내장된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“ or “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끼워넣는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어떠한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기계안에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제어를 담당하는 또 다른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기계부품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임베디드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넣는 것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임베디드</a:t>
            </a:r>
            <a:r>
              <a:rPr lang="ko-KR" altLang="en-US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(</a:t>
            </a:r>
            <a:r>
              <a:rPr lang="en-US" altLang="ko-KR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mbedded</a:t>
            </a:r>
            <a:r>
              <a:rPr lang="en-US" altLang="ko-KR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)</a:t>
            </a:r>
            <a:endParaRPr lang="ko-KR" altLang="en-US" sz="3600" dirty="0">
              <a:solidFill>
                <a:srgbClr val="04B8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2674960"/>
            <a:ext cx="7307368" cy="29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진동센서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1578" y="156742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코드 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077433" y="5445903"/>
            <a:ext cx="122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&lt;views.py&gt;</a:t>
            </a:r>
            <a:endParaRPr lang="en-US" altLang="ko-KR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36752"/>
            <a:ext cx="3629025" cy="3374993"/>
          </a:xfrm>
        </p:spPr>
      </p:pic>
    </p:spTree>
    <p:extLst>
      <p:ext uri="{BB962C8B-B14F-4D97-AF65-F5344CB8AC3E}">
        <p14:creationId xmlns:p14="http://schemas.microsoft.com/office/powerpoint/2010/main" val="468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4596762" y="1730680"/>
            <a:ext cx="3356610" cy="3977496"/>
          </a:xfrm>
        </p:spPr>
        <p:txBody>
          <a:bodyPr/>
          <a:lstStyle/>
          <a:p>
            <a:r>
              <a:rPr lang="ko-KR" altLang="en-US" dirty="0" smtClean="0"/>
              <a:t>초음파 센서를 이용하여 거리를 측정한다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Detect </a:t>
            </a:r>
            <a:r>
              <a:rPr lang="ko-KR" altLang="en-US" dirty="0" smtClean="0"/>
              <a:t>버튼을 누를 시 측정한 거리를 화면에 나타낸다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3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69579"/>
            <a:ext cx="4072886" cy="39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684104" y="1769580"/>
            <a:ext cx="7269268" cy="4935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아래 그림과 같이 회로를 구성한다</a:t>
            </a:r>
            <a:r>
              <a:rPr lang="en-US" altLang="ko-KR" dirty="0" smtClean="0"/>
              <a:t>. (LED</a:t>
            </a:r>
            <a:r>
              <a:rPr lang="ko-KR" altLang="en-US" dirty="0" smtClean="0"/>
              <a:t>는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 smtClean="0"/>
              <a:t>3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8" y="2546177"/>
            <a:ext cx="6961184" cy="3691380"/>
          </a:xfrm>
        </p:spPr>
      </p:pic>
    </p:spTree>
    <p:extLst>
      <p:ext uri="{BB962C8B-B14F-4D97-AF65-F5344CB8AC3E}">
        <p14:creationId xmlns:p14="http://schemas.microsoft.com/office/powerpoint/2010/main" val="21154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324351" y="1769579"/>
            <a:ext cx="3395295" cy="397709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초음파 센서를 이용하여 진동 값을 측정하는 </a:t>
            </a:r>
            <a:r>
              <a:rPr lang="ko-KR" altLang="en-US" dirty="0" err="1" smtClean="0"/>
              <a:t>아두이노</a:t>
            </a:r>
            <a:r>
              <a:rPr lang="ko-KR" altLang="en-US" dirty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왼쪽의 코드를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업로드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Serial </a:t>
            </a:r>
            <a:r>
              <a:rPr lang="ko-KR" altLang="en-US" dirty="0" smtClean="0"/>
              <a:t>통신으로 초음파   </a:t>
            </a:r>
            <a:r>
              <a:rPr lang="ko-KR" altLang="en-US" dirty="0" err="1" smtClean="0"/>
              <a:t>센서값을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보내준다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3" y="1769579"/>
            <a:ext cx="3629025" cy="3765969"/>
          </a:xfrm>
        </p:spPr>
      </p:pic>
    </p:spTree>
    <p:extLst>
      <p:ext uri="{BB962C8B-B14F-4D97-AF65-F5344CB8AC3E}">
        <p14:creationId xmlns:p14="http://schemas.microsoft.com/office/powerpoint/2010/main" val="28641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distance.py </a:t>
            </a:r>
            <a:r>
              <a:rPr lang="ko-KR" altLang="en-US" dirty="0" smtClean="0"/>
              <a:t>에 정의되어 있는 </a:t>
            </a:r>
            <a:r>
              <a:rPr lang="en-US" altLang="ko-KR" dirty="0" err="1" smtClean="0"/>
              <a:t>get_distance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아두이노로부터</a:t>
            </a:r>
            <a:r>
              <a:rPr lang="ko-KR" altLang="en-US" dirty="0" smtClean="0"/>
              <a:t> 초음파 센서가 읽은 값을 받아온다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HC-SR04(</a:t>
            </a:r>
            <a:r>
              <a:rPr lang="ko-KR" altLang="en-US" dirty="0" err="1" smtClean="0"/>
              <a:t>초음파센서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모델은 </a:t>
            </a:r>
            <a:r>
              <a:rPr lang="en-US" altLang="ko-KR" dirty="0" smtClean="0"/>
              <a:t>2cm~4m</a:t>
            </a:r>
            <a:r>
              <a:rPr lang="ko-KR" altLang="en-US" dirty="0" smtClean="0"/>
              <a:t>까지 측정이 가능하므로 예외처리를 해준다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3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5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1578" y="156742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코드 빈칸 채우기</a:t>
            </a:r>
            <a:r>
              <a:rPr lang="en-US" altLang="ko-KR" dirty="0"/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9011" y="5632110"/>
            <a:ext cx="1479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&lt;distance.py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02" y="2066790"/>
            <a:ext cx="5265876" cy="35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초음파센서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1578" y="156742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코드 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2826313" y="5746444"/>
            <a:ext cx="122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&lt;views.py&gt;</a:t>
            </a:r>
            <a:endParaRPr lang="en-US" altLang="ko-KR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29" y="2099717"/>
            <a:ext cx="3629025" cy="3409543"/>
          </a:xfrm>
        </p:spPr>
      </p:pic>
    </p:spTree>
    <p:extLst>
      <p:ext uri="{BB962C8B-B14F-4D97-AF65-F5344CB8AC3E}">
        <p14:creationId xmlns:p14="http://schemas.microsoft.com/office/powerpoint/2010/main" val="415406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46007" y="1181714"/>
            <a:ext cx="7307368" cy="3975426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영역에 사용되고 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임베디드</a:t>
            </a:r>
            <a:r>
              <a:rPr lang="ko-KR" altLang="en-US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(</a:t>
            </a:r>
            <a:r>
              <a:rPr lang="en-US" altLang="ko-KR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E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mbedded</a:t>
            </a:r>
            <a:r>
              <a:rPr lang="en-US" altLang="ko-KR" sz="3600" dirty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)</a:t>
            </a:r>
            <a:endParaRPr lang="ko-KR" altLang="en-US" sz="3600" dirty="0">
              <a:solidFill>
                <a:srgbClr val="04B8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5" y="1728939"/>
            <a:ext cx="6386051" cy="40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324353" y="1485159"/>
            <a:ext cx="4000494" cy="28179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마이크로컨트롤러 보드를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기반으로 한 오픈 소스 컴퓨팅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플랫폼과 소프트웨어 개발 환경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8bit CPU,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32KB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 memory,</a:t>
            </a: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200MHz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아두이노</a:t>
            </a:r>
            <a:r>
              <a:rPr lang="ko-KR" altLang="en-US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(Arduino)</a:t>
            </a:r>
            <a:endParaRPr lang="ko-KR" altLang="en-US" sz="3600" dirty="0">
              <a:solidFill>
                <a:srgbClr val="04B8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485159"/>
            <a:ext cx="3629025" cy="2772575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rgbClr val="000000"/>
            </a:outerShdw>
            <a:reflection stA="1000" endPos="65000" dist="508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1259290" y="4491781"/>
            <a:ext cx="320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Arduino UNO &gt;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324353" y="1485159"/>
            <a:ext cx="4000494" cy="2772575"/>
          </a:xfrm>
        </p:spPr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스위치나 센서로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값을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받아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액추에이터를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개의 보드로 여러 개의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input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제어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아두이노</a:t>
            </a:r>
            <a:r>
              <a:rPr lang="ko-KR" altLang="en-US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altLang="ko-KR" sz="3600" dirty="0" smtClean="0">
                <a:solidFill>
                  <a:srgbClr val="04B8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(Arduino)</a:t>
            </a:r>
            <a:endParaRPr lang="ko-KR" altLang="en-US" sz="3600" dirty="0">
              <a:solidFill>
                <a:srgbClr val="04B8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485159"/>
            <a:ext cx="3629025" cy="2772575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rgbClr val="000000"/>
            </a:outerShdw>
            <a:reflection stA="1000" endPos="65000" dist="508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1259290" y="4491781"/>
            <a:ext cx="320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 Arduino UNO &gt;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2" y="2193565"/>
            <a:ext cx="3286125" cy="1589482"/>
          </a:xfrm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299691" y="1785371"/>
            <a:ext cx="3629022" cy="2405870"/>
          </a:xfrm>
        </p:spPr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 하드웨어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개발 환경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(IDE)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간소화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다양한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지원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Arduino?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7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워터칼러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봇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(Watercolor Bot)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아이패드에서 그림을 그리면 실제로 물감과 붓을 이용해 종이에 그려주는 기계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할 수 있는 것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image02.jpg" descr="IMG_2796.jpg"/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46007" y="1769580"/>
            <a:ext cx="3629025" cy="39774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257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2625</TotalTime>
  <Words>877</Words>
  <Application>Microsoft Office PowerPoint</Application>
  <PresentationFormat>화면 슬라이드 쇼(4:3)</PresentationFormat>
  <Paragraphs>240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Noto Sans CJK KR Black</vt:lpstr>
      <vt:lpstr>Noto Sans CJK KR Bold</vt:lpstr>
      <vt:lpstr>Noto Sans CJK KR DemiLight</vt:lpstr>
      <vt:lpstr>Noto Sans CJK KR Regular</vt:lpstr>
      <vt:lpstr>맑은 고딕</vt:lpstr>
      <vt:lpstr>Arial</vt:lpstr>
      <vt:lpstr>Arial Black</vt:lpstr>
      <vt:lpstr>Calibri</vt:lpstr>
      <vt:lpstr>Calibri Light</vt:lpstr>
      <vt:lpstr>Wingdings</vt:lpstr>
      <vt:lpstr>Office 테마</vt:lpstr>
      <vt:lpstr>PowerPoint 프레젠테이션</vt:lpstr>
      <vt:lpstr>목차</vt:lpstr>
      <vt:lpstr>PowerPoint 프레젠테이션</vt:lpstr>
      <vt:lpstr>임베디드 (Embedded)</vt:lpstr>
      <vt:lpstr>임베디드 (Embedded)</vt:lpstr>
      <vt:lpstr>아두이노 (Arduino)</vt:lpstr>
      <vt:lpstr>아두이노 (Arduino)</vt:lpstr>
      <vt:lpstr>Why Arduino?</vt:lpstr>
      <vt:lpstr>아두이노로 할 수 있는 것</vt:lpstr>
      <vt:lpstr>아두이노로 할 수 있는 것</vt:lpstr>
      <vt:lpstr>아두이노 GPIO</vt:lpstr>
      <vt:lpstr>아두이노 GPIO</vt:lpstr>
      <vt:lpstr>아두이노 GPIO</vt:lpstr>
      <vt:lpstr>아두이노 통합개발환경 (IDE)</vt:lpstr>
      <vt:lpstr>아두이노 통합개발환경 (IDE)</vt:lpstr>
      <vt:lpstr>라즈베리파이 원격 접속</vt:lpstr>
      <vt:lpstr>라즈베리파이 원격 접속</vt:lpstr>
      <vt:lpstr>라즈베리파이 원격 접속</vt:lpstr>
      <vt:lpstr>아두이노 통합개발환경 (IDE)</vt:lpstr>
      <vt:lpstr>아두이노 통합개발환경 (IDE)</vt:lpstr>
      <vt:lpstr>아두이노 사용 예시</vt:lpstr>
      <vt:lpstr>아두이노 사용 예시</vt:lpstr>
      <vt:lpstr>pyFirmata</vt:lpstr>
      <vt:lpstr>아두이노 GPIO 제어(using pyFirmata)</vt:lpstr>
      <vt:lpstr>pyFirmata 설치하기</vt:lpstr>
      <vt:lpstr>pyFirmata 설치하기</vt:lpstr>
      <vt:lpstr>pyFirmata를 사용한 코드 예시</vt:lpstr>
      <vt:lpstr>핀 모드 설정</vt:lpstr>
      <vt:lpstr>시리얼 통신</vt:lpstr>
      <vt:lpstr>LED 제어</vt:lpstr>
      <vt:lpstr>LED 제어</vt:lpstr>
      <vt:lpstr>LED 제어</vt:lpstr>
      <vt:lpstr>LED 제어</vt:lpstr>
      <vt:lpstr>LED 제어</vt:lpstr>
      <vt:lpstr>진동센서</vt:lpstr>
      <vt:lpstr>진동센서 </vt:lpstr>
      <vt:lpstr>진동센서</vt:lpstr>
      <vt:lpstr>진동센서</vt:lpstr>
      <vt:lpstr>진동센서</vt:lpstr>
      <vt:lpstr>진동센서</vt:lpstr>
      <vt:lpstr>초음파센서</vt:lpstr>
      <vt:lpstr>초음파센서</vt:lpstr>
      <vt:lpstr>초음파센서</vt:lpstr>
      <vt:lpstr>초음파센서</vt:lpstr>
      <vt:lpstr>초음파센서</vt:lpstr>
      <vt:lpstr>초음파센서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혜선</dc:creator>
  <cp:lastModifiedBy>심규진</cp:lastModifiedBy>
  <cp:revision>106</cp:revision>
  <dcterms:created xsi:type="dcterms:W3CDTF">2019-01-11T03:49:21Z</dcterms:created>
  <dcterms:modified xsi:type="dcterms:W3CDTF">2019-01-25T03:20:15Z</dcterms:modified>
</cp:coreProperties>
</file>